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ggRyC+CWvIz9b3KicjZ6OTg+Iv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B8CF51-92BD-406D-959D-028E2DAB99F1}">
  <a:tblStyle styleId="{14B8CF51-92BD-406D-959D-028E2DAB99F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24" Type="http://customschemas.google.com/relationships/presentationmetadata" Target="metadata"/><Relationship Id="rId12" Type="http://schemas.openxmlformats.org/officeDocument/2006/relationships/slide" Target="slides/slide5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70126960f8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70126960f8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0" name="Google Shape;260;g170126960f8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30d65ba8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730d65ba8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2" name="Google Shape;272;g1730d65ba8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6966324ed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76966324ed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1" name="Google Shape;281;g176966324ed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70126960f8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70126960f8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0" name="Google Shape;290;g170126960f8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76966324e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76966324e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2" name="Google Shape;312;g176966324e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0126960f8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70126960f8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3" name="Google Shape;323;g170126960f8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0126960f8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70126960f8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1" name="Google Shape;331;g170126960f8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0126960f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70126960f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6" name="Google Shape;186;g170126960f8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30d65ba84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730d65ba84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0" name="Google Shape;200;g1730d65ba84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6db78a742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6db78a742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0" name="Google Shape;210;g16db78a742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72c29d9d2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72c29d9d2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9" name="Google Shape;219;g172c29d9d26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75c66567de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75c66567de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0" name="Google Shape;230;g175c66567de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0126960f8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70126960f8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0" name="Google Shape;240;g170126960f8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0126960f8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70126960f8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0" name="Google Shape;250;g170126960f8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gif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6421050" y="4397850"/>
            <a:ext cx="1586400" cy="861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4">
            <a:alphaModFix amt="83000"/>
          </a:blip>
          <a:srcRect b="0" l="0" r="0" t="0"/>
          <a:stretch/>
        </p:blipFill>
        <p:spPr>
          <a:xfrm>
            <a:off x="0" y="-66675"/>
            <a:ext cx="12192000" cy="692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-123475"/>
            <a:ext cx="6096000" cy="525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 txBox="1"/>
          <p:nvPr/>
        </p:nvSpPr>
        <p:spPr>
          <a:xfrm>
            <a:off x="6421050" y="4397850"/>
            <a:ext cx="3058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OWEEN</a:t>
            </a:r>
            <a:endParaRPr b="0" i="0" sz="44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170126960f8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465699" y="418201"/>
            <a:ext cx="6096000" cy="52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70126960f8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70126960f8_0_8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Creepy Commands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5" name="Google Shape;265;g170126960f8_0_80"/>
          <p:cNvSpPr txBox="1"/>
          <p:nvPr/>
        </p:nvSpPr>
        <p:spPr>
          <a:xfrm>
            <a:off x="1536600" y="1322550"/>
            <a:ext cx="91188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 - manuals for software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echo - output to terminal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 - change directory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cp - copy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 - remove/delete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 - list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 - output text contents of a file to terminal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mkdir - creates a directory (folder)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touch - creates an empty file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whoami - useful for when you've got a reverse shell  or dumb shell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 - useful to see your user ids and groups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sudo - run a command as root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170126960f8_0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1725" y="5790250"/>
            <a:ext cx="24860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70126960f8_0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450" y="5952175"/>
            <a:ext cx="2590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70126960f8_0_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99650" y="5847400"/>
            <a:ext cx="48006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1730d65ba84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730d65ba84_0_7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 More Commands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6" name="Google Shape;276;g1730d65ba84_0_7"/>
          <p:cNvSpPr txBox="1"/>
          <p:nvPr/>
        </p:nvSpPr>
        <p:spPr>
          <a:xfrm>
            <a:off x="1536600" y="1690750"/>
            <a:ext cx="9118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Editors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vim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nano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grep - isolate a search string to the output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- finds things in the filesystem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names, permissions, owners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/ -name “x” 2&gt;/dev/null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useradd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g1730d65ba84_0_7"/>
          <p:cNvPicPr preferRelativeResize="0"/>
          <p:nvPr/>
        </p:nvPicPr>
        <p:blipFill rotWithShape="1">
          <a:blip r:embed="rId4">
            <a:alphaModFix amt="87000"/>
          </a:blip>
          <a:srcRect b="0" l="0" r="0" t="0"/>
          <a:stretch/>
        </p:blipFill>
        <p:spPr>
          <a:xfrm>
            <a:off x="10656013" y="5201918"/>
            <a:ext cx="1536600" cy="142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176966324ed_0_1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6221600" y="314450"/>
            <a:ext cx="6145574" cy="693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76966324ed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76966324ed_0_1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Ominous Operators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6" name="Google Shape;286;g176966324ed_0_16"/>
          <p:cNvSpPr txBox="1"/>
          <p:nvPr/>
        </p:nvSpPr>
        <p:spPr>
          <a:xfrm>
            <a:off x="1536600" y="1690750"/>
            <a:ext cx="5748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touch file.txt &amp; chmod 007 file.txt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echo hello world &gt; ./file.txt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  192.168.0.5 7777 &lt; ./file.txt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 file.txt | grep special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170126960f8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170126960f8_0_87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Spooky Scripting 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4" name="Google Shape;294;g170126960f8_0_87"/>
          <p:cNvSpPr txBox="1"/>
          <p:nvPr/>
        </p:nvSpPr>
        <p:spPr>
          <a:xfrm>
            <a:off x="1536600" y="1495988"/>
            <a:ext cx="911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170126960f8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6225" y="1428725"/>
            <a:ext cx="5430499" cy="40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70126960f8_0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54548"/>
            <a:ext cx="12192000" cy="569750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70126960f8_0_87"/>
          <p:cNvSpPr txBox="1"/>
          <p:nvPr/>
        </p:nvSpPr>
        <p:spPr>
          <a:xfrm>
            <a:off x="826375" y="1073350"/>
            <a:ext cx="24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shebang tells the system what environment to run the file in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g170126960f8_0_87"/>
          <p:cNvCxnSpPr>
            <a:stCxn id="297" idx="2"/>
          </p:cNvCxnSpPr>
          <p:nvPr/>
        </p:nvCxnSpPr>
        <p:spPr>
          <a:xfrm>
            <a:off x="2070775" y="1688950"/>
            <a:ext cx="1291800" cy="258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9" name="Google Shape;299;g170126960f8_0_87"/>
          <p:cNvSpPr txBox="1"/>
          <p:nvPr/>
        </p:nvSpPr>
        <p:spPr>
          <a:xfrm>
            <a:off x="1138900" y="2226425"/>
            <a:ext cx="24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-z means is null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“If $1 is null”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0" name="Google Shape;300;g170126960f8_0_87"/>
          <p:cNvCxnSpPr/>
          <p:nvPr/>
        </p:nvCxnSpPr>
        <p:spPr>
          <a:xfrm flipH="1" rot="10800000">
            <a:off x="2308175" y="2279725"/>
            <a:ext cx="1101900" cy="30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1" name="Google Shape;301;g170126960f8_0_87"/>
          <p:cNvSpPr txBox="1"/>
          <p:nvPr/>
        </p:nvSpPr>
        <p:spPr>
          <a:xfrm>
            <a:off x="606975" y="2844150"/>
            <a:ext cx="24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$1 is the first variable passed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70126960f8_0_87"/>
          <p:cNvSpPr txBox="1"/>
          <p:nvPr/>
        </p:nvSpPr>
        <p:spPr>
          <a:xfrm>
            <a:off x="9115175" y="1028525"/>
            <a:ext cx="27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./sleepscript.sh 30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170126960f8_0_87"/>
          <p:cNvSpPr txBox="1"/>
          <p:nvPr/>
        </p:nvSpPr>
        <p:spPr>
          <a:xfrm>
            <a:off x="5499700" y="2882150"/>
            <a:ext cx="24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$1 is not null the variable TIME is set to $1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g170126960f8_0_87"/>
          <p:cNvCxnSpPr/>
          <p:nvPr/>
        </p:nvCxnSpPr>
        <p:spPr>
          <a:xfrm rot="10800000">
            <a:off x="4692100" y="2982650"/>
            <a:ext cx="807600" cy="16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g170126960f8_0_87"/>
          <p:cNvCxnSpPr/>
          <p:nvPr/>
        </p:nvCxnSpPr>
        <p:spPr>
          <a:xfrm flipH="1" rot="10800000">
            <a:off x="2821100" y="3191575"/>
            <a:ext cx="598500" cy="474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6" name="Google Shape;306;g170126960f8_0_87"/>
          <p:cNvSpPr txBox="1"/>
          <p:nvPr/>
        </p:nvSpPr>
        <p:spPr>
          <a:xfrm>
            <a:off x="1738675" y="3379500"/>
            <a:ext cx="18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 ends the if statement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170126960f8_0_87"/>
          <p:cNvSpPr txBox="1"/>
          <p:nvPr/>
        </p:nvSpPr>
        <p:spPr>
          <a:xfrm>
            <a:off x="3743325" y="3795500"/>
            <a:ext cx="1813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a $ to call a variable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Wait TIME minutes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Suspend the system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70126960f8_0_87"/>
          <p:cNvSpPr txBox="1"/>
          <p:nvPr/>
        </p:nvSpPr>
        <p:spPr>
          <a:xfrm>
            <a:off x="56975" y="4464402"/>
            <a:ext cx="825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 value comparisons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-eq if [ $x -eq $y ]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x is equal to y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-le if [ $x -le $y ]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x is less than y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-gt if [ $x -gt $y ]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x is greater than y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176966324ed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76966324ed_0_1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Permissions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6" name="Google Shape;316;g176966324ed_0_1"/>
          <p:cNvSpPr txBox="1"/>
          <p:nvPr/>
        </p:nvSpPr>
        <p:spPr>
          <a:xfrm>
            <a:off x="1536600" y="1690750"/>
            <a:ext cx="9118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chmod - change permissions of a file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chmod 755 sleepscript.sh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chmod +x sleepscript.sh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chown - change owner of a file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chown  jdn:jdn sleepscript.sh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g176966324ed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7601" y="1150525"/>
            <a:ext cx="2741074" cy="39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76966324ed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450" y="5711677"/>
            <a:ext cx="10462950" cy="4912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9" name="Google Shape;319;g176966324ed_0_1"/>
          <p:cNvGraphicFramePr/>
          <p:nvPr/>
        </p:nvGraphicFramePr>
        <p:xfrm>
          <a:off x="244075" y="39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{14B8CF51-92BD-406D-959D-028E2DAB99F1}</a:tableStyleId>
              </a:tblPr>
              <a:tblGrid>
                <a:gridCol w="959875"/>
                <a:gridCol w="959875"/>
                <a:gridCol w="959875"/>
                <a:gridCol w="959875"/>
                <a:gridCol w="959875"/>
                <a:gridCol w="959875"/>
                <a:gridCol w="959875"/>
                <a:gridCol w="959875"/>
                <a:gridCol w="959875"/>
              </a:tblGrid>
              <a:tr h="24422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u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g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o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w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x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w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x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w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lt1"/>
                          </a:solidFill>
                        </a:rPr>
                        <a:t>x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170126960f8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70126960f8_0_103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Useful Hacking Knowledge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7" name="Google Shape;327;g170126960f8_0_103"/>
          <p:cNvSpPr txBox="1"/>
          <p:nvPr/>
        </p:nvSpPr>
        <p:spPr>
          <a:xfrm>
            <a:off x="1536600" y="1690750"/>
            <a:ext cx="91188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Crontab - a schedule management tool that allows you to run scripts at specific times or conditions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 /etc/crontab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crontab -l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SUID - a binary with an suid will run with the permissions of its owner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/ -perm -u=s -type f 2&gt;/dev/null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Capabilities - allows binaries to access certain parts of the system without root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 /proc/[id]/status | grep Cap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 /proc/$$/status | grep Cap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will print the capabilities of the current process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170126960f8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70126960f8_0_94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 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5" name="Google Shape;335;g170126960f8_0_94"/>
          <p:cNvSpPr txBox="1"/>
          <p:nvPr/>
        </p:nvSpPr>
        <p:spPr>
          <a:xfrm>
            <a:off x="1364550" y="1286213"/>
            <a:ext cx="9462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folder called .ghost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ls to display that folder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the file rockyou.txt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 only the lines of rockyou.txt containing the word spooky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Write this output to a file called spookyou.txt and put it into .ghost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 the permissions of spookyou.txt such that only the owner can read it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Write and execute a bash script that takes 2 numbers and tells you if they are equal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Make this script an suid, but make sure only the owner can write to it (security)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170126960f8_0_94"/>
          <p:cNvSpPr txBox="1"/>
          <p:nvPr/>
        </p:nvSpPr>
        <p:spPr>
          <a:xfrm>
            <a:off x="0" y="5749800"/>
            <a:ext cx="663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Bonus Level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the terminal and enter “vim trapped”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Exit vim (closing the terminal is cheating)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170126960f8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9351" y="143350"/>
            <a:ext cx="2360200" cy="242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sp>
        <p:nvSpPr>
          <p:cNvPr id="174" name="Google Shape;174;p2"/>
          <p:cNvSpPr txBox="1"/>
          <p:nvPr/>
        </p:nvSpPr>
        <p:spPr>
          <a:xfrm>
            <a:off x="616323" y="5606709"/>
            <a:ext cx="10959300" cy="6465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" name="Google Shape;175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/dmuhackers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7" name="Google Shape;17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pic>
        <p:nvPicPr>
          <p:cNvPr id="178" name="Google Shape;17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sp>
        <p:nvSpPr>
          <p:cNvPr id="179" name="Google Shape;179;p2"/>
          <p:cNvSpPr/>
          <p:nvPr/>
        </p:nvSpPr>
        <p:spPr>
          <a:xfrm>
            <a:off x="6421050" y="3780450"/>
            <a:ext cx="1586400" cy="861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7">
            <a:alphaModFix amt="83000"/>
          </a:blip>
          <a:srcRect b="0" l="0" r="0" t="0"/>
          <a:stretch/>
        </p:blipFill>
        <p:spPr>
          <a:xfrm>
            <a:off x="0" y="-66675"/>
            <a:ext cx="12192000" cy="692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 txBox="1"/>
          <p:nvPr/>
        </p:nvSpPr>
        <p:spPr>
          <a:xfrm>
            <a:off x="6421050" y="3780450"/>
            <a:ext cx="2441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OWEEN</a:t>
            </a:r>
            <a:endParaRPr b="0" i="0" sz="44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2" name="Google Shape;18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672232" y="-3504875"/>
            <a:ext cx="523649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70126960f8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70126960f8_0_19"/>
          <p:cNvPicPr preferRelativeResize="0"/>
          <p:nvPr/>
        </p:nvPicPr>
        <p:blipFill rotWithShape="1">
          <a:blip r:embed="rId4">
            <a:alphaModFix/>
          </a:blip>
          <a:srcRect b="0" l="12814" r="24057" t="0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70126960f8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70126960f8_0_19"/>
          <p:cNvPicPr preferRelativeResize="0"/>
          <p:nvPr/>
        </p:nvPicPr>
        <p:blipFill rotWithShape="1">
          <a:blip r:embed="rId6">
            <a:alphaModFix/>
          </a:blip>
          <a:srcRect b="0" l="14408" r="14393" t="0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70126960f8_0_19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Devilish Disclaimer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70126960f8_0_19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170126960f8_0_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3525" y="1328300"/>
            <a:ext cx="2056901" cy="213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70126960f8_0_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26200" y="1328300"/>
            <a:ext cx="1683201" cy="191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70126960f8_0_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8141175" y="1159825"/>
            <a:ext cx="3093024" cy="309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1730d65ba84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730d65ba84_0_15"/>
          <p:cNvSpPr txBox="1"/>
          <p:nvPr/>
        </p:nvSpPr>
        <p:spPr>
          <a:xfrm>
            <a:off x="203200" y="287340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Scary Linux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(I couldn’t find nice alliteration sorry)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4" name="Google Shape;204;g1730d65ba84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450" y="4871425"/>
            <a:ext cx="1908950" cy="19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730d65ba84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886022">
            <a:off x="8758450" y="929235"/>
            <a:ext cx="1999470" cy="200435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730d65ba84_0_15"/>
          <p:cNvSpPr txBox="1"/>
          <p:nvPr/>
        </p:nvSpPr>
        <p:spPr>
          <a:xfrm>
            <a:off x="3888775" y="2530175"/>
            <a:ext cx="29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(Lily-livered)</a:t>
            </a:r>
            <a:endParaRPr b="0" i="0" sz="14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16db78a742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6db78a742c_0_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Scary Linux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4" name="Google Shape;214;g16db78a742c_0_6"/>
          <p:cNvSpPr txBox="1"/>
          <p:nvPr/>
        </p:nvSpPr>
        <p:spPr>
          <a:xfrm>
            <a:off x="1536600" y="1690750"/>
            <a:ext cx="9118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linux?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Linux kernel is one of, if not the largest FOSSD projects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Built on the GNU Operating System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First released on September 17 1991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Created and developed by Linus Torvalds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Has had many contributors since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Because of the open source nature there are all sorts of distros, backend services, desktop environments.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allows you to build your system to look and work the way you want it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16db78a742c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-123475"/>
            <a:ext cx="6096000" cy="525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172c29d9d26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72c29d9d26_0_8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Scary Linux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3" name="Google Shape;223;g172c29d9d26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450" y="1160025"/>
            <a:ext cx="6097699" cy="34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72c29d9d26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9300" y="3305502"/>
            <a:ext cx="5586099" cy="314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72c29d9d26_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52825" y="1487813"/>
            <a:ext cx="4932226" cy="27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72c29d9d26_0_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0" y="1495998"/>
            <a:ext cx="12192000" cy="569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175c66567de_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75c66567de_7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Scary Linux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4" name="Google Shape;234;g175c66567de_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0725" y="3049700"/>
            <a:ext cx="5563699" cy="31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75c66567de_7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350" y="1122850"/>
            <a:ext cx="5829149" cy="32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75c66567de_7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122848"/>
            <a:ext cx="12192000" cy="569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70126960f8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2226" y="-3504875"/>
            <a:ext cx="4576375" cy="59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70126960f8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70126960f8_0_49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Linux Filesystem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5" name="Google Shape;245;g170126960f8_0_49"/>
          <p:cNvSpPr txBox="1"/>
          <p:nvPr/>
        </p:nvSpPr>
        <p:spPr>
          <a:xfrm>
            <a:off x="1536600" y="1254550"/>
            <a:ext cx="97857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boot - boot entry info, normally mounted to a separate boot partition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 - system config files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mnt, media, run - drives are normally mounted here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srv - server files often default to this location (e.g ftp http)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 - it’s supposed to be where the system writes during operation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bin - binaries (executables) are stored there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usr - read only shared resources and binaries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tmp - open permissions, good for storing scripts to a compromised machine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 - where users will store their personal stuff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root - like the home directory for the root user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g170126960f8_0_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2244" y="5317925"/>
            <a:ext cx="8487518" cy="8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0000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170126960f8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70126960f8_0_5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Terrifying Terminal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4" name="Google Shape;254;g170126960f8_0_56"/>
          <p:cNvSpPr txBox="1"/>
          <p:nvPr/>
        </p:nvSpPr>
        <p:spPr>
          <a:xfrm>
            <a:off x="1536600" y="1690750"/>
            <a:ext cx="5748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terminal is your best friend when it comes to linux. And it’s not as scary as it looks.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 commonly you will be in a bash shell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Spawned with the bash binary (/bin/bash)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Alternatives include sh, zsh, and fish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Once you get a good workflow in the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terminal you will never go back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170126960f8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3075" y="3495520"/>
            <a:ext cx="4217200" cy="31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70126960f8_0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7475" y="1052475"/>
            <a:ext cx="4532074" cy="34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2018-05-13T11:45:40Z</dcterms:created>
</cp:coreProperties>
</file>